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9" r:id="rId3"/>
    <p:sldId id="260" r:id="rId4"/>
    <p:sldId id="264" r:id="rId5"/>
    <p:sldId id="261" r:id="rId6"/>
    <p:sldId id="257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D1BD4-062B-A26D-5658-97B6620CDD4B}" v="4" dt="2021-07-30T00:54:07.601"/>
    <p1510:client id="{7D717D87-5DCC-497B-B09B-F73EDA4BF414}" v="1610" dt="2021-02-22T00:23:12.860"/>
    <p1510:client id="{F11D0FE8-2B16-AAA5-7C19-AD911B20945C}" v="250" dt="2021-07-30T00:04:14.3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Thursday, July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56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Thursday, July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12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Thursday, July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3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Thursday, July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5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Thursday, July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7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Thursday, July 29,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50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Thursday, July 29,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Thursday, July 29,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9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Thursday, July 29,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5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Thursday, July 29,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Thursday, July 29,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66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Thursday, July 29,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20201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3">
            <a:extLst>
              <a:ext uri="{FF2B5EF4-FFF2-40B4-BE49-F238E27FC236}">
                <a16:creationId xmlns:a16="http://schemas.microsoft.com/office/drawing/2014/main" id="{4AC5A3DC-A141-42DF-BB26-CB9BF80A62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10" b="1"/>
          <a:stretch/>
        </p:blipFill>
        <p:spPr>
          <a:xfrm>
            <a:off x="20" y="-1824"/>
            <a:ext cx="12191980" cy="686551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1114" y="709684"/>
            <a:ext cx="5124247" cy="1927695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 Light"/>
              </a:rPr>
              <a:t>Story and Progression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1113" y="2988860"/>
            <a:ext cx="4878587" cy="2031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spcAft>
                <a:spcPts val="600"/>
              </a:spcAft>
            </a:pP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DEB652-CD49-4786-9154-A1A30E195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19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9A7483D-55E4-41F7-8F87-19FAB2AEA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399291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1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A9F5F-1619-49D9-A697-5631FF31C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3624" y="5588774"/>
            <a:ext cx="8773724" cy="283570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https://waldronagames.files.wordpress.com/2011/11/game-progression-flowchart.png</a:t>
            </a:r>
            <a:endParaRPr lang="en-US" dirty="0"/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72D80DD7-D958-4C00-918E-772C37C43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108" y="271347"/>
            <a:ext cx="6878443" cy="53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7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F2DD1-7704-44E8-B67B-376745FD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anchor="b">
            <a:normAutofit/>
          </a:bodyPr>
          <a:lstStyle/>
          <a:p>
            <a:r>
              <a:rPr lang="en-US" dirty="0"/>
              <a:t>Story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FD56EF-5BB1-4E9E-B08A-10505EA64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45635"/>
            <a:ext cx="4911392" cy="3537477"/>
          </a:xfrm>
        </p:spPr>
        <p:txBody>
          <a:bodyPr anchor="t">
            <a:normAutofit/>
          </a:bodyPr>
          <a:lstStyle/>
          <a:p>
            <a:r>
              <a:rPr lang="en-US" sz="1600" dirty="0">
                <a:ea typeface="+mn-lt"/>
                <a:cs typeface="+mn-lt"/>
              </a:rPr>
              <a:t>Story -  An account of events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Plot - The events of a story</a:t>
            </a:r>
            <a:endParaRPr lang="en-US" dirty="0"/>
          </a:p>
          <a:p>
            <a:r>
              <a:rPr lang="en-US" sz="1600" dirty="0">
                <a:ea typeface="+mn-lt"/>
                <a:cs typeface="+mn-lt"/>
              </a:rPr>
              <a:t>Narrative – The way a story is told</a:t>
            </a:r>
            <a:endParaRPr lang="en-US" dirty="0"/>
          </a:p>
        </p:txBody>
      </p:sp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EF3A6D1-62F9-4E51-88DD-703FF26F2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39" y="1570899"/>
            <a:ext cx="5090161" cy="32449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9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4">
                  <a:alpha val="61000"/>
                </a:schemeClr>
              </a:gs>
              <a:gs pos="100000">
                <a:schemeClr val="accent5">
                  <a:alpha val="89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333145" y="0"/>
            <a:ext cx="6858855" cy="6857572"/>
          </a:xfrm>
          <a:prstGeom prst="rect">
            <a:avLst/>
          </a:prstGeom>
          <a:gradFill>
            <a:gsLst>
              <a:gs pos="8000">
                <a:schemeClr val="accent6">
                  <a:alpha val="11000"/>
                </a:schemeClr>
              </a:gs>
              <a:gs pos="100000">
                <a:schemeClr val="accent4">
                  <a:alpha val="7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7945" y="-1686055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D41ED888-3B05-462B-A115-1C47E6F65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67" b="20163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4">
                  <a:alpha val="61000"/>
                </a:schemeClr>
              </a:gs>
              <a:gs pos="100000">
                <a:schemeClr val="accent5">
                  <a:alpha val="89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333145" y="0"/>
            <a:ext cx="6858855" cy="6857572"/>
          </a:xfrm>
          <a:prstGeom prst="rect">
            <a:avLst/>
          </a:prstGeom>
          <a:gradFill>
            <a:gsLst>
              <a:gs pos="8000">
                <a:schemeClr val="accent6">
                  <a:alpha val="11000"/>
                </a:schemeClr>
              </a:gs>
              <a:gs pos="100000">
                <a:schemeClr val="accent4">
                  <a:alpha val="7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7945" y="-1686055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outdoor, pier, dock, metal&#10;&#10;Description automatically generated">
            <a:extLst>
              <a:ext uri="{FF2B5EF4-FFF2-40B4-BE49-F238E27FC236}">
                <a16:creationId xmlns:a16="http://schemas.microsoft.com/office/drawing/2014/main" id="{2BE9BC54-2FEC-465C-8054-0CEA010BA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40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4D8D4-C524-48DF-AF42-4B2C31FDF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Plot, Narrative and 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1EBF8-DBD3-4669-8F17-093850D58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1" y="2345635"/>
            <a:ext cx="4911392" cy="3583940"/>
          </a:xfrm>
        </p:spPr>
        <p:txBody>
          <a:bodyPr vert="horz" lIns="0" tIns="0" rIns="0" bIns="0" rtlCol="0" anchor="t">
            <a:normAutofit/>
          </a:bodyPr>
          <a:lstStyle/>
          <a:p>
            <a:pPr marL="285750" indent="-228600">
              <a:buChar char="•"/>
            </a:pPr>
            <a:r>
              <a:rPr lang="en-US" dirty="0"/>
              <a:t>Narrative is the way a story is told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How can you use gameplay as the narrative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Should you be using a video game as a narrative (even if the game is interesting the game could still be boring</a:t>
            </a: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Match plot with mechanics</a:t>
            </a:r>
            <a:endParaRPr lang="en-US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CC1C556-5225-4346-9039-D2D60FD3C0B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4763" r="4763"/>
          <a:stretch/>
        </p:blipFill>
        <p:spPr>
          <a:xfrm>
            <a:off x="6644639" y="1069534"/>
            <a:ext cx="5090161" cy="42477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2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DB89B9-850A-4892-B572-C84CF353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The Three Act Structure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DEE28D-4E88-42AA-8DA2-06041C321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43" y="4800600"/>
            <a:ext cx="3230603" cy="1538784"/>
          </a:xfrm>
        </p:spPr>
        <p:txBody>
          <a:bodyPr vert="horz" lIns="0" tIns="0" rIns="0" bIns="0" rtlCol="0">
            <a:normAutofit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200" b="1" cap="all" spc="600">
                <a:solidFill>
                  <a:schemeClr val="bg1"/>
                </a:solidFill>
              </a:rPr>
              <a:t>From the story to the animations this "curve" gets used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DFABFA5-EB17-4F34-B6EC-288F7E1E1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62" r="5909" b="1"/>
          <a:stretch/>
        </p:blipFill>
        <p:spPr>
          <a:xfrm>
            <a:off x="4503619" y="1281335"/>
            <a:ext cx="7214138" cy="43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2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6AD71-7141-4F2E-BD85-65523FA9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AC267-CAD5-4205-BCC5-0ACBB8C40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How to link the plot points 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How to progress through levels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How to keep mechanics fresh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How will the mechanics be dynamic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Flow chart of when mechanics are introduced / changed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Lore Mechanics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Mechanical Progression compared to story progression</a:t>
            </a:r>
            <a:endParaRPr lang="en-US" dirty="0"/>
          </a:p>
          <a:p>
            <a:r>
              <a:rPr lang="en-US" dirty="0"/>
              <a:t>"Golden path"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23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7B28B41-51E7-403C-9251-56678FAC4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8DE5D4-5D9A-4B9D-91D0-DDC5E6088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28651" y="-629079"/>
            <a:ext cx="6858000" cy="8115301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DC3B72-F314-4855-BD95-2BCFC51DE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675106" y="-1681894"/>
            <a:ext cx="4751513" cy="8115302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BBD2D3-5476-4B82-B6A1-68948AF71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68152" y="-382362"/>
            <a:ext cx="6858000" cy="7622724"/>
          </a:xfrm>
          <a:prstGeom prst="rect">
            <a:avLst/>
          </a:prstGeom>
          <a:gradFill>
            <a:gsLst>
              <a:gs pos="2000">
                <a:schemeClr val="accent5">
                  <a:alpha val="0"/>
                </a:schemeClr>
              </a:gs>
              <a:gs pos="68000">
                <a:schemeClr val="accent4">
                  <a:alpha val="29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E4AE09C-94BF-406D-B7B5-FFE23ABF2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6" r="1" b="1"/>
          <a:stretch/>
        </p:blipFill>
        <p:spPr>
          <a:xfrm>
            <a:off x="1377210" y="457200"/>
            <a:ext cx="10814491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56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5E66E0D2-4FAA-4FD0-910F-667C1E77F7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005" b="1005"/>
          <a:stretch/>
        </p:blipFill>
        <p:spPr>
          <a:xfrm>
            <a:off x="3207002" y="582071"/>
            <a:ext cx="5346777" cy="455991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413B6-061F-4789-BCF8-33B119E8D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698" y="5653823"/>
            <a:ext cx="9833090" cy="283570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https://www.gamasutra.com/view/feature/130188/gameplay_design_fundamentals_.php?print=1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5032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LightSeedLeftStep">
      <a:dk1>
        <a:srgbClr val="000000"/>
      </a:dk1>
      <a:lt1>
        <a:srgbClr val="FFFFFF"/>
      </a:lt1>
      <a:dk2>
        <a:srgbClr val="243741"/>
      </a:dk2>
      <a:lt2>
        <a:srgbClr val="E8E7E2"/>
      </a:lt2>
      <a:accent1>
        <a:srgbClr val="96A2C6"/>
      </a:accent1>
      <a:accent2>
        <a:srgbClr val="7FA6BA"/>
      </a:accent2>
      <a:accent3>
        <a:srgbClr val="82ACA9"/>
      </a:accent3>
      <a:accent4>
        <a:srgbClr val="77AE93"/>
      </a:accent4>
      <a:accent5>
        <a:srgbClr val="83AF87"/>
      </a:accent5>
      <a:accent6>
        <a:srgbClr val="89AF77"/>
      </a:accent6>
      <a:hlink>
        <a:srgbClr val="908257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GradientRiseVTI</vt:lpstr>
      <vt:lpstr>Story and Progression</vt:lpstr>
      <vt:lpstr>Story</vt:lpstr>
      <vt:lpstr>PowerPoint Presentation</vt:lpstr>
      <vt:lpstr>PowerPoint Presentation</vt:lpstr>
      <vt:lpstr>Plot, Narrative and story</vt:lpstr>
      <vt:lpstr>The Three Act Structure</vt:lpstr>
      <vt:lpstr>Progression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193</cp:revision>
  <dcterms:created xsi:type="dcterms:W3CDTF">2021-02-21T23:46:19Z</dcterms:created>
  <dcterms:modified xsi:type="dcterms:W3CDTF">2021-07-30T00:54:24Z</dcterms:modified>
</cp:coreProperties>
</file>